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1065" autoAdjust="0"/>
  </p:normalViewPr>
  <p:slideViewPr>
    <p:cSldViewPr snapToGrid="0" snapToObjects="1">
      <p:cViewPr>
        <p:scale>
          <a:sx n="100" d="100"/>
          <a:sy n="100" d="100"/>
        </p:scale>
        <p:origin x="-1200" y="-80"/>
      </p:cViewPr>
      <p:guideLst>
        <p:guide orient="horz" pos="3168"/>
        <p:guide pos="244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4"/>
            <a:ext cx="660654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345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84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34990" y="402803"/>
            <a:ext cx="1748790" cy="858223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620" y="402803"/>
            <a:ext cx="5116830" cy="85822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2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956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72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620" y="2346961"/>
            <a:ext cx="3432810" cy="663807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50970" y="2346961"/>
            <a:ext cx="3432810" cy="663807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37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9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9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978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359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11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0473"/>
            <a:ext cx="2557066" cy="17043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2" y="400474"/>
            <a:ext cx="4344988" cy="85845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0" y="2104814"/>
            <a:ext cx="2557066" cy="68802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88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0"/>
            <a:ext cx="4663440" cy="83121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7"/>
            <a:ext cx="4663440" cy="603504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6"/>
            <a:ext cx="4663440" cy="1180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790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1"/>
            <a:ext cx="6995160" cy="6638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620" y="9322647"/>
            <a:ext cx="18135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978A0-7E26-7540-94A7-D800F2F1EBA2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7"/>
            <a:ext cx="24612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70220" y="9322647"/>
            <a:ext cx="18135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77DF3-B40C-DA44-ABCA-FBB7A028F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25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171168"/>
            <a:ext cx="5589052" cy="70711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866"/>
            <a:ext cx="3095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AME20216</a:t>
            </a:r>
            <a:endParaRPr lang="en-US" sz="1400" dirty="0" smtClean="0"/>
          </a:p>
          <a:p>
            <a:r>
              <a:rPr lang="en-US" sz="1400" dirty="0" smtClean="0"/>
              <a:t>Example of a proper lab notebook entry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1765300" y="812591"/>
            <a:ext cx="21048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Alpha-numeric title of lab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133600" y="1130300"/>
            <a:ext cx="190500" cy="1905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08460" y="887302"/>
            <a:ext cx="18256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Descriptive title of lab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711660" y="1281420"/>
            <a:ext cx="190500" cy="69978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46748" y="1565701"/>
            <a:ext cx="182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Brief description of the experiment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6149948" y="2088921"/>
            <a:ext cx="190500" cy="55267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0" y="6094302"/>
            <a:ext cx="195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Schematic drawing of experimental setup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774680" y="5308600"/>
            <a:ext cx="622320" cy="78570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19100" y="9079624"/>
            <a:ext cx="1955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Lab Instructor or TA needs </a:t>
            </a:r>
            <a:r>
              <a:rPr lang="en-US" sz="1400" b="1" dirty="0" smtClean="0">
                <a:solidFill>
                  <a:srgbClr val="FF0000"/>
                </a:solidFill>
              </a:rPr>
              <a:t>to sign here before you leave,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1193780" y="8293922"/>
            <a:ext cx="317520" cy="78570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895460" y="8750300"/>
            <a:ext cx="195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You sign here.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4546600" y="8294744"/>
            <a:ext cx="0" cy="45555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873360" y="9226154"/>
            <a:ext cx="195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Write the date here.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 flipV="1">
            <a:off x="5524500" y="8242300"/>
            <a:ext cx="0" cy="98385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5580022" y="4372401"/>
            <a:ext cx="18256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Record your data in tables like this one.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5232400" y="4895621"/>
            <a:ext cx="482600" cy="32407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580022" y="6055170"/>
            <a:ext cx="21923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Cross out mistakes with an X or single line.  The words or numbers underneath must still be readable.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5016500" y="6310202"/>
            <a:ext cx="508000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-38090" y="2272268"/>
            <a:ext cx="11937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Date and time of the experiment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914400" y="2272268"/>
            <a:ext cx="241290" cy="2042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4000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84</Words>
  <Application>Microsoft Macintosh PowerPoint</Application>
  <PresentationFormat>Custom</PresentationFormat>
  <Paragraphs>12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Notre Dame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Rumbach</dc:creator>
  <cp:lastModifiedBy>Paul Rumbach</cp:lastModifiedBy>
  <cp:revision>4</cp:revision>
  <dcterms:created xsi:type="dcterms:W3CDTF">2016-08-22T21:03:51Z</dcterms:created>
  <dcterms:modified xsi:type="dcterms:W3CDTF">2017-08-04T21:01:26Z</dcterms:modified>
</cp:coreProperties>
</file>

<file path=docProps/thumbnail.jpeg>
</file>